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47" r:id="rId5"/>
    <p:sldId id="1143" r:id="rId6"/>
    <p:sldId id="1148" r:id="rId7"/>
    <p:sldId id="1149" r:id="rId8"/>
    <p:sldId id="1151" r:id="rId9"/>
    <p:sldId id="1144" r:id="rId10"/>
    <p:sldId id="1152" r:id="rId11"/>
    <p:sldId id="1153" r:id="rId12"/>
    <p:sldId id="1154" r:id="rId13"/>
    <p:sldId id="1155" r:id="rId14"/>
    <p:sldId id="1145" r:id="rId15"/>
    <p:sldId id="1156" r:id="rId16"/>
    <p:sldId id="1157" r:id="rId17"/>
    <p:sldId id="1146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didn’t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soccer match and went to the sports field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she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for what she really wanted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practice makes perfect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kept doing the same move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got it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was the “Best Player of School” for three years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amazing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34949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考查形容词辨析。句意：尽管她很疲惫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但仍为自己真正想要的东西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奋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斗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害羞的；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感动的；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疲惫的。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“worked hard”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与身体状态形成转折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,tired“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疲惫的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表示训练后的疲劳感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符合逻辑。故选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184" y="30501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19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didn’t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soccer match and went to the sports field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she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for what she really wanted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practice makes perfect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kept doing the same move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got it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was the “Best Player of School” for three years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amazing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forgot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answered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34949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考查动词辨析。句意：李颖相信熟能生巧。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went to the sports field every day”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“practice makes perfect”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熟能生巧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是她的信念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即她相信熟能生巧。故选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184" y="30501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96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didn’t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soccer match and went to the sports field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she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for what she really wanted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practice makes perfect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kept doing the same move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got it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was the “Best Player of School” for three years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amazing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349497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考查连词辨析。句意：所以她一直重复同一个动作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直到做对为止。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自从。根据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she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kept doing the same move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...she got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应是一直重复同一个动作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直到做对为止。故选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184" y="30501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752" y="4735512"/>
            <a:ext cx="4181394" cy="44430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399462" y="4725144"/>
            <a:ext cx="504056" cy="33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23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didn’t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soccer match and went to the sports field every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she was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for what she really wanted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practice makes perfect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kept doing the same move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got it right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was the “Best Player of School” for three years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amazing skills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need of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control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349497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考查介词短语辨析。句意：由于她惊人的球技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李英连续三年被评为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学校最佳球员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need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control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 Ying was the ‘Best Player of School’ for three years...her amazing skills.”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空格前后为因果关系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前果后因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故此处应用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表原因。故选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184" y="30501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69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Li Ying competed in her last season before graduation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毕业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trained even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their team won many matches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last, their team played against Red Star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Ying’s team was not playing very well at the start, but they didn’t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worked well as a team and kept fighting till the last minute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Li Ying led her team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449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408050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考查副词辨析。句意：她训练得更加刻苦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她们的球队赢了很多比赛。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更刻苦；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更糟；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their team won many matches”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她训练更加刻苦了。故选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184" y="363564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27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Li Ying competed in her last season before graduation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毕业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trained even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their team won many matches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last, their team played against Red Star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Ying’s team was not playing very well at the start, but they didn’t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worked well as a team and kept fighting till the last minute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Li Ying led her team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449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up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408050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考查动词短语辨析。句意：李英的球队一开始表现不佳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但她们没有放弃。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醒来；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熬夜。根据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“kept fighting till the last minute”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她们没有放弃。故选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184" y="36356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1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Li Ying competed in her last season before graduation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毕业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trained even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their team won many matches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last, their team played against Red Star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Ying’s team was not playing very well at the start, but they didn’t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worked well as a team and kept fighting till the last minute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Li Ying led her team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449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408050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考查动词辨析。句意：最后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李英带领她的球队赢得了比赛。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赢得；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报道。根据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worked well as a team and kept fighting till the last minute. Finally, Li Ying led her team to...the game.”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李英应是带领球队赢得了比赛。故选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184" y="36356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21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Li Ying volunteers to teach young girls soccer in her village every summer holiday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wants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love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often says, “Everything is possible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go for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Thanks to Li Ying, more and more young girls fall in love with soccer and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298148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考查代词辨析。句意：她想让她们爱上运动。指代前文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“young girls”,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用宾格代词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184" y="25366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800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6071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主要讲述了江西女孩李英从小热爱运动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通过刻苦训练成为大学最佳女足运动员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并带领团队取得胜利的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758319"/>
            <a:ext cx="1821996" cy="4452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9" y="1196753"/>
            <a:ext cx="11593288" cy="139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comes from a small village in Jiangxi Province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the best women’s soccer player in her university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little, she was very good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loved to compete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boys who were fast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made her a better player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1477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speech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考查名词辨析。句意：她小时候很擅长运动。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演讲；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家务。根据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loved to compete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boys who were fast and...This made her a better player”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她应是擅长运动。故选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26240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comes from a small village in Jiangxi Province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the best women’s soccer player in her university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little, she was very good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loved to compete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竞争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boys who were fast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made her a better player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1477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	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考查形容词辨析。句意：她喜欢和速度快且强壮的男孩比赛。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漂亮的；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“fast and...”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并列描述男孩的身体特征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,strong“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符合竞争场景中对对手体格的描述。故选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26240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76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 Ying was 9 years old, she started playing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PE teacher thought she was so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introduced her to the school soccer team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year later, she was made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team because she played the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started to push herself more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much as possible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998" y="29928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soccer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tennis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6702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考查名词辨析。句意：当李英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她开始踢足球。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soccer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tennis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篮球。根据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“school soccer team”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她加入的是足球队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故此处指开始踢足球。故选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122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 Ying was 9 years old, she started playing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PE teacher thought she was so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introduced her to the school soccer team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year later, she was made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team because she played the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started to push herself more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much as possible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998" y="29928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outgoing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考查形容词辨析。句意：她的体育老师认为她非常优秀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于是把她介绍到了学校足球队。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优秀的；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outgoing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外向的。根据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he introduced her to the school soccer team”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老师推荐她入队的原因是她表现优秀。故选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122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59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 Ying was 9 years old, she started playing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PE teacher thought she was so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introduced her to the school soccer team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year later, she was made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team because she played the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started to push herself more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much as possible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998" y="29928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cleaner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0657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考查名词辨析。句意：一年后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因为她踢得最好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所以被任命为球队的队长。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护士；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领导者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队长；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清洁工。根据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played the best”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能力最强者担任团队领袖。故选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0184" y="31281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66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Li Ying was 9 years old, she started playing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PE teacher thought she was so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 introduced her to the school soccer team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year later, she was made the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team because she played the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started to push herself more and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much as possible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998" y="29928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slept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0657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考查动词辨析。句意：她开始更加严格要求自己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并尽可能多地训练。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训练。根据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“push herself more”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她应是通过训练提升能力。故选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0184" y="31281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20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didn’t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soccer match and went to the sports field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she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worked hard for what she really wanted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practice makes perfect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kept doing the same move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got it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Ying was the “Best Player of School” for three years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amazing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40835" algn="l"/>
                <a:tab pos="6751320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34949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考查动词辨析。句意：李英从不缺席任何一场足球比赛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每天都去运动场。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错过；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“went to the sports field every day”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她坚持到场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故应是从未错过比赛。故选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0184" y="305010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7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1239</Words>
  <Application>Microsoft Office PowerPoint</Application>
  <PresentationFormat>自定义</PresentationFormat>
  <Paragraphs>67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2025-09-17T20:31:08Z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